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109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22F4C-17D8-6F4C-9B41-0EC93653C631}" type="datetimeFigureOut">
              <a:rPr lang="en-US" smtClean="0"/>
              <a:t>4/13/22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2653A-D5EA-4C44-9109-EC61FCFAC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1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711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4C25F-503C-F64C-86A2-922F163BA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9E01CA-8F72-0141-95AD-FA3F45421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506CD-1D14-2548-8253-9CDF527D1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9A2B5-5096-4B4C-9F38-B5BB89048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13678-DBCC-444B-BB0D-3F832C3EA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E7184-5684-A140-BBAD-0FC1E1D7E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61A41-0583-5E46-A699-319C2CAE5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B899D-C720-0C41-8216-18553C20E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47889-BEAD-704C-8CAF-94E4415BF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E7C74-202C-C04A-82C5-D659AAAC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7F77ED-E822-C149-94DD-0C7BE6CB3D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F6204E-E3EE-2A42-8D61-B5F2F3386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74C1A-E844-FE40-91E9-D09BE729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0EBD7-B16F-CE4E-9F20-09F2AB19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4CCAC-4D77-B043-9522-9C5073E50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67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16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65B46-55DA-DB42-AF15-B7364C86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8513A-E865-E04E-AB86-D85748058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BB188-B913-2747-B890-D0FF6AA7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5869C-CD43-A446-AACA-DDAA482B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4AD8A-6F0D-9248-9367-EF28A7C19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1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88FCC-3C54-E04E-A5DE-E8A9316F5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79CC4-56C6-1C42-8AF5-4500492CC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703F1-35C3-FE4D-9906-ED6748982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35804-9C63-9741-BF98-866ED0C74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4E8A5-4F38-E142-84FD-DCDEA4C6E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2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06CBB-BC74-634E-A23F-910854FE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6CDFF-2473-104F-B8CD-6382523F9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9C52E2-F02F-8744-884F-1C0A3CB6E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CA1DA-3E5F-1E4D-A139-F46EC0878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72C93-747E-2244-B8A0-B6F5C739A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E9CF8-7F9A-DF4E-B715-42C2BAE84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0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C0D77-7A42-0047-873C-83940D649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906620-C037-3C41-98D3-972D51CFD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907284-9240-D545-B9AE-A93E1F5D9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32FBA2-4B40-E343-82F8-2E9B6C5D8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A4574-651A-6C40-BF38-6DFC084E32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9E4536-2CD3-6348-A963-73FD0CC9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41547F-039E-0643-AEFB-797002501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270775-079A-C743-A03C-FBCF7F89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3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F09E5-D6A8-7F44-9A43-3B1C55CE8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555DB2-F3A8-3B49-8825-56F5CD42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F9706B-760B-3244-8A86-3B9442C4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CCB6C3-3FDE-A34D-B5B0-EBB77D70E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8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4D04F1-3B40-4E47-BBEC-B18FEC62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358A8D-9B09-8347-AFC9-C6A91C31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332ED-2E66-6442-A624-52674736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7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7EFEC-B0B8-0544-821B-99177FDAE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5C05C-8C0C-1945-8EAD-E607E872F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3761B-AA1D-2646-9F7C-4F259087B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8384B-5C16-DE43-A758-62DDD36B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4C1CC-ABDE-A546-AFBE-A0C524E93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36DCA-FBE5-C749-BBDA-D9E765D2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6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DFA5D-288D-DB40-BA2F-23E4ACD42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BCEB6F-D3A5-9745-8EB8-3C9101E40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5BD89F-ACFB-0C48-BE05-832970E1B4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DABEB-2F79-CC48-8C1B-87FBD3400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56434-5931-064E-9A68-13A050F5B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5F992-FCF4-F341-B9AE-114AE115D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2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21DAF-DF53-B54E-A65A-B9ABA87E9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99FE0-B5CE-A742-9884-6C5DCCE33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1C007-7F58-BB40-B30F-E334EEBE8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27C7-7AE8-9041-8462-7EE08BEC53CA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37EEF-D390-124B-9972-7B238B0614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9EB04-B0C0-3D46-B7D5-26BC9C8F8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E7D11-7283-6347-818C-393DF1EC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0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224CF978-280C-D742-AD2E-60471D3CC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" y="241"/>
            <a:ext cx="12191144" cy="685751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916216A1-8D21-7843-97BC-5579152747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44864" y="6288079"/>
            <a:ext cx="3029654" cy="2612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2684BE-6858-EA46-A68E-6D17C2D787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697" y="210032"/>
            <a:ext cx="180296" cy="20583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80DAB4-A036-6C43-878A-650D33A31419}"/>
              </a:ext>
            </a:extLst>
          </p:cNvPr>
          <p:cNvSpPr txBox="1"/>
          <p:nvPr/>
        </p:nvSpPr>
        <p:spPr>
          <a:xfrm>
            <a:off x="8277316" y="2385296"/>
            <a:ext cx="3601090" cy="1211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38" dirty="0">
                <a:solidFill>
                  <a:schemeClr val="bg1"/>
                </a:solidFill>
              </a:rPr>
              <a:t>Customizable message here </a:t>
            </a:r>
          </a:p>
        </p:txBody>
      </p:sp>
      <p:pic>
        <p:nvPicPr>
          <p:cNvPr id="4" name="Picture 3" descr="A person sitting at a desk&#10;&#10;Description automatically generated with medium confidence">
            <a:extLst>
              <a:ext uri="{FF2B5EF4-FFF2-40B4-BE49-F238E27FC236}">
                <a16:creationId xmlns:a16="http://schemas.microsoft.com/office/drawing/2014/main" id="{DC0B7A1E-BC99-7D4D-BDAB-EEBEECE7CF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94" y="1461882"/>
            <a:ext cx="7461156" cy="419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137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Kelsea Wood</dc:creator>
  <cp:lastModifiedBy>Kelsea Wood</cp:lastModifiedBy>
  <cp:revision>3</cp:revision>
  <dcterms:created xsi:type="dcterms:W3CDTF">2021-08-27T11:27:54Z</dcterms:created>
  <dcterms:modified xsi:type="dcterms:W3CDTF">2022-04-13T18:14:54Z</dcterms:modified>
</cp:coreProperties>
</file>